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3"/>
  </p:notesMasterIdLst>
  <p:sldIdLst>
    <p:sldId id="258" r:id="rId2"/>
  </p:sldIdLst>
  <p:sldSz cx="7775575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3758" autoAdjust="0"/>
  </p:normalViewPr>
  <p:slideViewPr>
    <p:cSldViewPr snapToGrid="0">
      <p:cViewPr varScale="1">
        <p:scale>
          <a:sx n="74" d="100"/>
          <a:sy n="74" d="100"/>
        </p:scale>
        <p:origin x="298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876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678" y="0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fld id="{139160A8-9386-4BC8-A4C6-B47E395B4C87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17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54" tIns="43777" rIns="87554" bIns="43777" rtlCol="0" anchor="ctr"/>
          <a:lstStyle/>
          <a:p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003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678" y="9372003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fld id="{D19A8E4D-5E23-4B3A-A945-7C60D9828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117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891" y="1225435"/>
            <a:ext cx="6876524" cy="53326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802" spc="-102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713" y="6677609"/>
            <a:ext cx="5885382" cy="2617851"/>
          </a:xfrm>
        </p:spPr>
        <p:txBody>
          <a:bodyPr>
            <a:normAutofit/>
          </a:bodyPr>
          <a:lstStyle>
            <a:lvl1pPr marL="0" indent="0" algn="l">
              <a:buNone/>
              <a:defRPr sz="2381">
                <a:solidFill>
                  <a:schemeClr val="bg1"/>
                </a:solidFill>
                <a:latin typeface="+mj-lt"/>
              </a:defRPr>
            </a:lvl1pPr>
            <a:lvl2pPr marL="388757" indent="0" algn="ctr">
              <a:buNone/>
              <a:defRPr sz="2381"/>
            </a:lvl2pPr>
            <a:lvl3pPr marL="777514" indent="0" algn="ctr">
              <a:buNone/>
              <a:defRPr sz="2041"/>
            </a:lvl3pPr>
            <a:lvl4pPr marL="1166271" indent="0" algn="ctr">
              <a:buNone/>
              <a:defRPr sz="1701"/>
            </a:lvl4pPr>
            <a:lvl5pPr marL="1555029" indent="0" algn="ctr">
              <a:buNone/>
              <a:defRPr sz="1701"/>
            </a:lvl5pPr>
            <a:lvl6pPr marL="1943786" indent="0" algn="ctr">
              <a:buNone/>
              <a:defRPr sz="1701"/>
            </a:lvl6pPr>
            <a:lvl7pPr marL="2332543" indent="0" algn="ctr">
              <a:buNone/>
              <a:defRPr sz="1701"/>
            </a:lvl7pPr>
            <a:lvl8pPr marL="2721300" indent="0" algn="ctr">
              <a:buNone/>
              <a:defRPr sz="1701"/>
            </a:lvl8pPr>
            <a:lvl9pPr marL="3110057" indent="0" algn="ctr">
              <a:buNone/>
              <a:defRPr sz="170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56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26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76546" y="1105921"/>
            <a:ext cx="1676608" cy="76353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049" y="1136222"/>
            <a:ext cx="4932630" cy="85898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0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4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91" y="1220587"/>
            <a:ext cx="6875552" cy="533750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802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713" y="6659900"/>
            <a:ext cx="5884166" cy="2617851"/>
          </a:xfrm>
        </p:spPr>
        <p:txBody>
          <a:bodyPr anchor="t">
            <a:normAutofit/>
          </a:bodyPr>
          <a:lstStyle>
            <a:lvl1pPr marL="0" indent="0">
              <a:buNone/>
              <a:defRPr sz="2381">
                <a:solidFill>
                  <a:schemeClr val="tx1"/>
                </a:solidFill>
                <a:latin typeface="+mj-lt"/>
              </a:defRPr>
            </a:lvl1pPr>
            <a:lvl2pPr marL="38875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9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544" y="3170509"/>
            <a:ext cx="3236583" cy="5991970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5729" y="3170509"/>
            <a:ext cx="3236583" cy="5991970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1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544" y="3231915"/>
            <a:ext cx="3236583" cy="115057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701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544" y="4351872"/>
            <a:ext cx="3236583" cy="5090266"/>
          </a:xfrm>
        </p:spPr>
        <p:txBody>
          <a:bodyPr/>
          <a:lstStyle>
            <a:lvl1pPr>
              <a:defRPr sz="1786"/>
            </a:lvl1pPr>
            <a:lvl2pPr>
              <a:defRPr sz="1531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3019" y="3228683"/>
            <a:ext cx="3236583" cy="114894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701" b="0" cap="all" baseline="0">
                <a:latin typeface="+mj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3019" y="4348542"/>
            <a:ext cx="3236583" cy="5090266"/>
          </a:xfrm>
        </p:spPr>
        <p:txBody>
          <a:bodyPr/>
          <a:lstStyle>
            <a:lvl1pPr>
              <a:defRPr sz="1786"/>
            </a:lvl1pPr>
            <a:lvl2pPr>
              <a:defRPr sz="1531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45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6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5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9734" y="0"/>
            <a:ext cx="2915841" cy="1090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68796" y="862504"/>
            <a:ext cx="2157722" cy="305416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06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73" y="1211968"/>
            <a:ext cx="3887788" cy="7271809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8094" y="3995063"/>
            <a:ext cx="2167442" cy="4973502"/>
          </a:xfrm>
        </p:spPr>
        <p:txBody>
          <a:bodyPr>
            <a:normAutofit/>
          </a:bodyPr>
          <a:lstStyle>
            <a:lvl1pPr marL="0" marR="0" indent="0" algn="l" defTabSz="777514" rtl="0" eaLnBrk="1" fontAlgn="auto" latinLnBrk="0" hangingPunct="1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5">
                <a:solidFill>
                  <a:srgbClr val="404040"/>
                </a:solidFill>
              </a:defRPr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marL="0" marR="0" lvl="0" indent="0" algn="l" defTabSz="777514" rtl="0" eaLnBrk="1" fontAlgn="auto" latinLnBrk="0" hangingPunct="1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69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49" y="8618443"/>
            <a:ext cx="6875552" cy="97543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381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7775575" cy="8478929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80"/>
              </a:spcBef>
              <a:buNone/>
              <a:defRPr sz="2721">
                <a:solidFill>
                  <a:srgbClr val="4D4D4D"/>
                </a:solidFill>
              </a:defRPr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545" y="9399489"/>
            <a:ext cx="5886110" cy="84837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20"/>
              </a:spcBef>
              <a:buNone/>
              <a:defRPr sz="1190">
                <a:solidFill>
                  <a:srgbClr val="262626"/>
                </a:solidFill>
              </a:defRPr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9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153" y="794512"/>
            <a:ext cx="6870449" cy="2637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301" y="3170511"/>
            <a:ext cx="6858300" cy="5990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7376" y="10199057"/>
            <a:ext cx="2624257" cy="36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4F51A3A-D4F9-49D5-A7B0-41B129B0FBA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76" y="10425307"/>
            <a:ext cx="3207425" cy="36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2285" y="9272269"/>
            <a:ext cx="1866138" cy="2222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653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3F89A06C-CA7D-4778-ABF7-AD0953191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4081" kern="1200" spc="-102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77751" indent="-77751" algn="l" defTabSz="777514" rtl="0" eaLnBrk="1" latinLnBrk="0" hangingPunct="1">
        <a:lnSpc>
          <a:spcPct val="85000"/>
        </a:lnSpc>
        <a:spcBef>
          <a:spcPts val="1105"/>
        </a:spcBef>
        <a:buFont typeface="Arial" pitchFamily="34" charset="0"/>
        <a:buChar char=" "/>
        <a:defRPr kumimoji="1" sz="204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33254" indent="-291568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204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66509" indent="-46650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701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99763" indent="-699763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33017" indent="-933017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02036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19042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36048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53054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7BACD9-DB58-49A0-5760-5EB03BF6567B}"/>
              </a:ext>
            </a:extLst>
          </p:cNvPr>
          <p:cNvSpPr txBox="1"/>
          <p:nvPr/>
        </p:nvSpPr>
        <p:spPr>
          <a:xfrm>
            <a:off x="208547" y="294712"/>
            <a:ext cx="30319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株式会社共和工機　営業担当者　行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en-US" altLang="ja-JP" sz="1400" dirty="0"/>
              <a:t>FAX</a:t>
            </a:r>
            <a:r>
              <a:rPr kumimoji="1" lang="ja-JP" altLang="en-US" sz="1400" dirty="0"/>
              <a:t>：０２６８－２７－７６１３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99E09D-59E1-0003-D944-565190DE462F}"/>
              </a:ext>
            </a:extLst>
          </p:cNvPr>
          <p:cNvSpPr txBox="1"/>
          <p:nvPr/>
        </p:nvSpPr>
        <p:spPr>
          <a:xfrm>
            <a:off x="208546" y="1329428"/>
            <a:ext cx="7363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株式会社共和工機＆オークマ株式会社</a:t>
            </a:r>
            <a:endParaRPr lang="en-US" altLang="ja-JP" b="1" dirty="0"/>
          </a:p>
          <a:p>
            <a:pPr algn="ctr"/>
            <a:r>
              <a:rPr lang="ja-JP" altLang="en-US" b="1" dirty="0"/>
              <a:t>プライベート展示会 </a:t>
            </a:r>
            <a:r>
              <a:rPr lang="en-US" altLang="ja-JP" b="1" dirty="0"/>
              <a:t>in </a:t>
            </a:r>
            <a:r>
              <a:rPr lang="ja-JP" altLang="en-US" b="1" dirty="0"/>
              <a:t>松本</a:t>
            </a:r>
            <a:endParaRPr lang="en-US" altLang="ja-JP" b="1" dirty="0"/>
          </a:p>
          <a:p>
            <a:pPr algn="ctr"/>
            <a:r>
              <a:rPr lang="ja-JP" altLang="en-US" sz="3600" b="1" dirty="0"/>
              <a:t>参加申込書</a:t>
            </a:r>
            <a:endParaRPr lang="en-US" altLang="ja-JP" sz="36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EDCB78-4B97-3B32-D90A-DB6DFCD4066C}"/>
              </a:ext>
            </a:extLst>
          </p:cNvPr>
          <p:cNvSpPr txBox="1"/>
          <p:nvPr/>
        </p:nvSpPr>
        <p:spPr>
          <a:xfrm>
            <a:off x="336883" y="2825809"/>
            <a:ext cx="723498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来場日時：ご来場の凡その時間帯に☑チェックをご記入ください。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開催日：２０２５年５月１５日（木）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　　　　□　９：３０　　□　１０：３０　　□　１１：３０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　　　　□１３：００　　□　１４：００　　□　１５：００　　□　１６：００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ご希望の方には、お食事処「あずさ」にて昼食をご準備させて頂いています。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ご希望の方は、右に☑チェックをご記入下さい。　　</a:t>
            </a:r>
            <a:r>
              <a:rPr kumimoji="1" lang="ja-JP" altLang="en-US" sz="1400" u="sng" dirty="0"/>
              <a:t>□　昼食を希望します</a:t>
            </a:r>
            <a:r>
              <a:rPr kumimoji="1" lang="ja-JP" altLang="en-US" sz="1400" dirty="0"/>
              <a:t>。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ご参加者様情報をご記入ください。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</a:t>
            </a:r>
            <a:r>
              <a:rPr kumimoji="1" lang="ja-JP" altLang="en-US" sz="1400" u="sng" dirty="0"/>
              <a:t>御会社名：</a:t>
            </a:r>
            <a:r>
              <a:rPr kumimoji="1" lang="en-US" altLang="ja-JP" sz="1400" u="sng" dirty="0"/>
              <a:t>									</a:t>
            </a:r>
            <a:r>
              <a:rPr kumimoji="1" lang="ja-JP" altLang="en-US" sz="1400" u="sng" dirty="0"/>
              <a:t>．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ご連絡先電話番号：</a:t>
            </a:r>
            <a:r>
              <a:rPr kumimoji="1" lang="en-US" altLang="ja-JP" sz="1400" u="sng" dirty="0"/>
              <a:t>							</a:t>
            </a:r>
            <a:r>
              <a:rPr kumimoji="1" lang="ja-JP" altLang="en-US" sz="1400" u="sng" dirty="0"/>
              <a:t>．　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お役職／部署名　　　　　　　　　　お名前</a:t>
            </a:r>
            <a:r>
              <a:rPr kumimoji="1" lang="en-US" altLang="ja-JP" sz="1400" u="sng" dirty="0"/>
              <a:t>							</a:t>
            </a:r>
            <a:r>
              <a:rPr kumimoji="1" lang="ja-JP" altLang="en-US" sz="1400" u="sng" dirty="0"/>
              <a:t>．　　　　　　　　　　　　　　　　　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お役職／部署名　　　　　　　　　　お名前</a:t>
            </a:r>
            <a:r>
              <a:rPr kumimoji="1" lang="en-US" altLang="ja-JP" sz="1400" u="sng" dirty="0"/>
              <a:t>							</a:t>
            </a:r>
            <a:r>
              <a:rPr kumimoji="1" lang="ja-JP" altLang="en-US" sz="1400" u="sng" dirty="0"/>
              <a:t>．　　　　　　　　　　　　　　　　　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お役職／部署名　　　　　　　　　　お名前　　</a:t>
            </a:r>
            <a:r>
              <a:rPr kumimoji="1" lang="en-US" altLang="ja-JP" sz="1400" u="sng" dirty="0"/>
              <a:t>						</a:t>
            </a:r>
            <a:r>
              <a:rPr kumimoji="1" lang="ja-JP" altLang="en-US" sz="1400" u="sng" dirty="0"/>
              <a:t>．　　　　　　　　　　　　　　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お役職／部署名　　　　　　　　　　お名前</a:t>
            </a:r>
            <a:r>
              <a:rPr kumimoji="1" lang="en-US" altLang="ja-JP" sz="1400" u="sng" dirty="0"/>
              <a:t>							</a:t>
            </a:r>
            <a:r>
              <a:rPr kumimoji="1" lang="ja-JP" altLang="en-US" sz="1400" u="sng" dirty="0"/>
              <a:t>．　　　　　　　　　　　　　　　　</a:t>
            </a:r>
            <a:endParaRPr kumimoji="1" lang="en-US" altLang="ja-JP" sz="1400" u="sng" dirty="0"/>
          </a:p>
          <a:p>
            <a:endParaRPr kumimoji="1" lang="en-US" altLang="ja-JP" sz="1400" u="sng" dirty="0"/>
          </a:p>
          <a:p>
            <a:r>
              <a:rPr kumimoji="1" lang="ja-JP" altLang="en-US" sz="1400" u="sng" dirty="0"/>
              <a:t>　　</a:t>
            </a:r>
            <a:endParaRPr kumimoji="1" lang="en-US" altLang="ja-JP" sz="1400" u="sng" dirty="0"/>
          </a:p>
          <a:p>
            <a:r>
              <a:rPr kumimoji="1" lang="ja-JP" altLang="en-US" sz="1400" u="sng" dirty="0"/>
              <a:t>　　共和工機営業担当者名</a:t>
            </a:r>
            <a:r>
              <a:rPr kumimoji="1" lang="en-US" altLang="ja-JP" sz="1400" u="sng" dirty="0"/>
              <a:t>									</a:t>
            </a:r>
            <a:r>
              <a:rPr kumimoji="1" lang="ja-JP" altLang="en-US" sz="1400" u="sng" dirty="0"/>
              <a:t>　　　　　　　　　　　　　　　　　　　　　　　　　　　</a:t>
            </a:r>
            <a:endParaRPr kumimoji="1" lang="en-US" altLang="ja-JP" sz="1400" u="sng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8F4EED-9898-7E89-A4BB-E8649D340653}"/>
              </a:ext>
            </a:extLst>
          </p:cNvPr>
          <p:cNvSpPr txBox="1"/>
          <p:nvPr/>
        </p:nvSpPr>
        <p:spPr>
          <a:xfrm>
            <a:off x="449178" y="9556811"/>
            <a:ext cx="684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誠に恐れ入りますが、参加可否のご回答を、</a:t>
            </a:r>
            <a:r>
              <a:rPr lang="en-US" altLang="ja-JP" sz="18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8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8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日（金）までに、申込書を 営業担当者へご連絡頂けますと幸いです。 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005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メトロポリタ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1678</TotalTime>
  <Words>239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 Light</vt:lpstr>
      <vt:lpstr>メトロポリタン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英樹 吉村</dc:creator>
  <cp:lastModifiedBy>k-PC024</cp:lastModifiedBy>
  <cp:revision>13</cp:revision>
  <cp:lastPrinted>2025-03-26T12:56:16Z</cp:lastPrinted>
  <dcterms:created xsi:type="dcterms:W3CDTF">2025-03-13T12:56:11Z</dcterms:created>
  <dcterms:modified xsi:type="dcterms:W3CDTF">2025-04-21T08:19:26Z</dcterms:modified>
</cp:coreProperties>
</file>